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60" r:id="rId4"/>
    <p:sldId id="276" r:id="rId5"/>
    <p:sldId id="273" r:id="rId6"/>
    <p:sldId id="274" r:id="rId7"/>
    <p:sldId id="298" r:id="rId8"/>
    <p:sldId id="299" r:id="rId9"/>
    <p:sldId id="300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70" r:id="rId20"/>
    <p:sldId id="286" r:id="rId21"/>
    <p:sldId id="288" r:id="rId22"/>
    <p:sldId id="289" r:id="rId23"/>
    <p:sldId id="290" r:id="rId24"/>
    <p:sldId id="291" r:id="rId25"/>
    <p:sldId id="293" r:id="rId26"/>
    <p:sldId id="295" r:id="rId27"/>
    <p:sldId id="296" r:id="rId28"/>
    <p:sldId id="297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764" autoAdjust="0"/>
  </p:normalViewPr>
  <p:slideViewPr>
    <p:cSldViewPr snapToGrid="0">
      <p:cViewPr varScale="1">
        <p:scale>
          <a:sx n="85" d="100"/>
          <a:sy n="85" d="100"/>
        </p:scale>
        <p:origin x="34" y="357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09.02.2021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09.02.2021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2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4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6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79787" y="3538615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8" name="!!morphtitle">
            <a:extLst>
              <a:ext uri="{FF2B5EF4-FFF2-40B4-BE49-F238E27FC236}">
                <a16:creationId xmlns:a16="http://schemas.microsoft.com/office/drawing/2014/main" id="{DB918771-15A8-4895-B3E8-48EB5F39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46D7706-D896-4522-8122-B87CD4A957D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1" name="!!morphtitle">
            <a:extLst>
              <a:ext uri="{FF2B5EF4-FFF2-40B4-BE49-F238E27FC236}">
                <a16:creationId xmlns:a16="http://schemas.microsoft.com/office/drawing/2014/main" id="{C78A624F-BA91-49E8-BC4A-8396BD87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93182CD-E920-43D8-AE18-B7772879BDBB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⚠️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839075B4-39A1-416B-8887-8AB10903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D82DA6-AD11-4AEF-B1E5-BDD206D430FF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1D-Arrays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21" name="!!morphtitle">
            <a:extLst>
              <a:ext uri="{FF2B5EF4-FFF2-40B4-BE49-F238E27FC236}">
                <a16:creationId xmlns:a16="http://schemas.microsoft.com/office/drawing/2014/main" id="{4D7CD9EA-DDAB-44A0-BEEF-F4DADAF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54C8542-1C3A-4066-BD52-D2715DE3AB4D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997F189F-267E-4278-BFF2-495DBC5B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82CD1AE-0DAF-4384-836E-71A40D143189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1D-Arrays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87D10D-6B44-4E60-B879-3B72ED67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0F96DB2-A1A5-4B0C-A7F5-3F403C1C4B2E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7"/>
            <a:ext cx="6411741" cy="14477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Modified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F7E782-3705-4705-A016-E7A3D68E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EDA764F-B322-4E86-A67A-0723495CA502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90182"/>
            <a:ext cx="8245475" cy="432000"/>
          </a:xfrm>
        </p:spPr>
        <p:txBody>
          <a:bodyPr/>
          <a:lstStyle/>
          <a:p>
            <a:r>
              <a:rPr lang="en-DE" b="0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!!morphtitle2">
            <a:extLst>
              <a:ext uri="{FF2B5EF4-FFF2-40B4-BE49-F238E27FC236}">
                <a16:creationId xmlns:a16="http://schemas.microsoft.com/office/drawing/2014/main" id="{AAD55143-C434-4409-97CC-09319C06C5B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1918016" y="953218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1" y="357551"/>
            <a:ext cx="2971800" cy="432000"/>
          </a:xfrm>
        </p:spPr>
        <p:txBody>
          <a:bodyPr/>
          <a:lstStyle/>
          <a:p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define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1918017" y="690871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038642" y="950913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1918014" y="3309289"/>
            <a:ext cx="3120626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038642" y="3309289"/>
            <a:ext cx="3224264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1918014" y="2133557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038642" y="2132406"/>
            <a:ext cx="3224264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3" name="standardForms" descr="standardForms">
            <a:hlinkClick r:id="" action="ppaction://media"/>
            <a:extLst>
              <a:ext uri="{FF2B5EF4-FFF2-40B4-BE49-F238E27FC236}">
                <a16:creationId xmlns:a16="http://schemas.microsoft.com/office/drawing/2014/main" id="{F327E053-4601-A340-91FE-460DD33E8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2" t="39406" r="19133" b="39395"/>
          <a:stretch/>
        </p:blipFill>
        <p:spPr>
          <a:xfrm rot="5400000">
            <a:off x="-959996" y="2250626"/>
            <a:ext cx="4131823" cy="877229"/>
          </a:xfrm>
          <a:prstGeom prst="rect">
            <a:avLst/>
          </a:prstGeom>
        </p:spPr>
      </p:pic>
      <p:sp>
        <p:nvSpPr>
          <p:cNvPr id="12" name="!!morphtitle2">
            <a:extLst>
              <a:ext uri="{FF2B5EF4-FFF2-40B4-BE49-F238E27FC236}">
                <a16:creationId xmlns:a16="http://schemas.microsoft.com/office/drawing/2014/main" id="{068D37E0-8757-44E3-AD40-FAFAE2FFA9D0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3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56400"/>
            <a:ext cx="8245475" cy="432000"/>
          </a:xfrm>
        </p:spPr>
        <p:txBody>
          <a:bodyPr/>
          <a:lstStyle/>
          <a:p>
            <a:r>
              <a:rPr lang="en-DE" b="0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!!morph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!!nomoprh6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!!nomoprh5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Exact Solution</a:t>
            </a:r>
            <a:endParaRPr lang="en-DE" sz="1600" dirty="0"/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8CC85A29-5F42-48D1-BABE-4B2358C211B9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22" y="2831804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1147351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6969146" y="300702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Solution</a:t>
            </a:r>
            <a:endParaRPr lang="en-DE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466726" y="868968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  <a:r>
              <a:rPr lang="de-DE" sz="1600" dirty="0" err="1"/>
              <a:t>xact</a:t>
            </a:r>
            <a:r>
              <a:rPr lang="de-DE" sz="1600" dirty="0"/>
              <a:t> Solution</a:t>
            </a:r>
            <a:endParaRPr lang="en-DE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B07F76-3208-4763-89DB-B54BF5886123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Rayleigh-</a:t>
            </a:r>
            <a:r>
              <a:rPr lang="en-US" b="0" dirty="0" err="1"/>
              <a:t>Benard</a:t>
            </a:r>
            <a:r>
              <a:rPr lang="en-US" b="0" dirty="0"/>
              <a:t>: Comparison for Heat Flow</a:t>
            </a:r>
            <a:endParaRPr lang="en-DE" b="0" dirty="0"/>
          </a:p>
        </p:txBody>
      </p:sp>
      <p:sp>
        <p:nvSpPr>
          <p:cNvPr id="16" name="!!morphtitle3">
            <a:extLst>
              <a:ext uri="{FF2B5EF4-FFF2-40B4-BE49-F238E27FC236}">
                <a16:creationId xmlns:a16="http://schemas.microsoft.com/office/drawing/2014/main" id="{62D03DE5-F5EE-4423-8E94-CD140F2585F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8" name="!!morph">
            <a:extLst>
              <a:ext uri="{FF2B5EF4-FFF2-40B4-BE49-F238E27FC236}">
                <a16:creationId xmlns:a16="http://schemas.microsoft.com/office/drawing/2014/main" id="{297BE772-A5C0-4CCC-AF91-CF24A2B7608C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E232A-FCCD-4281-9C2F-C9CD8B670839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B40C9-6701-4C40-A307-ECDCD7061661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94C67F-8130-4E1B-8E98-DEC854DAAF27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628649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Fountain: Combine Obstacles and Heat Flow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203DFDF7-6B09-4BDB-A189-51AEB51B80AF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22" name="!!morph">
            <a:extLst>
              <a:ext uri="{FF2B5EF4-FFF2-40B4-BE49-F238E27FC236}">
                <a16:creationId xmlns:a16="http://schemas.microsoft.com/office/drawing/2014/main" id="{E08E9EC3-2CAD-4408-A605-1DBCDD32DFF0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D4A29-9D2D-407D-8E30-D6B85F9E88D2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C77F4D-ABA0-44A4-808D-68E5A808AD7C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D047C2-9DEC-468C-914D-52F9CD363491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Beanmachine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7E492418-A3E6-46A4-84CE-334AD4C7900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2203B5BE-DEAC-4A3A-A6FE-ED4E5C6AADD2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97788B-8A8F-422D-9B1D-47219B242FA5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A08ABE-BB96-4404-A121-E39828457D0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!!nomoprh3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rph4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EA77FA-EFC4-4445-ACDC-9C2E4577268C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Labyrinth</a:t>
            </a:r>
            <a:endParaRPr lang="en-DE" b="0" dirty="0"/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DA5FD44F-0A90-486B-82BD-A36E73ADEF5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6" name="!!morph">
            <a:extLst>
              <a:ext uri="{FF2B5EF4-FFF2-40B4-BE49-F238E27FC236}">
                <a16:creationId xmlns:a16="http://schemas.microsoft.com/office/drawing/2014/main" id="{63F79329-6E2E-47BD-A1AD-A1671A97A63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155BBB-A6B1-49EA-92FF-9082FBE6273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8364C-6E78-42A3-8E25-89A836FF2F8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92179" y="839900"/>
            <a:ext cx="7063530" cy="1710648"/>
          </a:xfrm>
          <a:prstGeom prst="rect">
            <a:avLst/>
          </a:prstGeom>
        </p:spPr>
      </p:pic>
      <p:sp>
        <p:nvSpPr>
          <p:cNvPr id="9" name="!!nomoprh1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598939" y="78497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prh2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F03074-7AF4-48A4-9936-B4C18D11E68A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NumSim</a:t>
            </a:r>
            <a:r>
              <a:rPr lang="de-DE" b="0" dirty="0"/>
              <a:t> Flow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6ADAB982-5000-461A-BD00-269AA76E323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B3A0C5B3-6DCF-48C6-BC6B-70C118D73F88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61832-20A1-4E7E-8664-B23DB9455883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8FF0DF-309A-40AA-986A-C44B4D1D11DB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88" t="26185" r="18635" b="36496"/>
          <a:stretch/>
        </p:blipFill>
        <p:spPr>
          <a:xfrm>
            <a:off x="0" y="1575989"/>
            <a:ext cx="9051712" cy="292175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52696F-41D2-41A5-B09D-3626D164FE0F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City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5DA07347-AEF5-4472-9379-2005D723766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3" name="!!morph">
            <a:extLst>
              <a:ext uri="{FF2B5EF4-FFF2-40B4-BE49-F238E27FC236}">
                <a16:creationId xmlns:a16="http://schemas.microsoft.com/office/drawing/2014/main" id="{E7E8909A-F315-44BE-BA1D-CD0551F697F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2D4227-CDEB-4C4E-BD07-6C52BC47812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1377D3-156C-47F7-AFA8-F91FCA73300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240x80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C9EE594-50F1-4BAA-9873-698C629F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46" y="1778317"/>
            <a:ext cx="3287263" cy="1886658"/>
          </a:xfrm>
          <a:prstGeom prst="rect">
            <a:avLst/>
          </a:prstGeom>
        </p:spPr>
      </p:pic>
      <p:pic>
        <p:nvPicPr>
          <p:cNvPr id="5" name="Picture 4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0CA6782B-2C1C-4A5C-9489-A106C792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80" y="1775381"/>
            <a:ext cx="3326197" cy="18693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11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30A1A49D-96F0-46F3-A0F9-5DB864E7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3654BE5-747D-45A6-B330-C4DDDA745DEF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394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F7CE71BF-4C63-4DBB-8C6C-7E86B0CD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49C3AE5-35B7-40F9-8C44-A2C667152DFB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2D-Array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DE" sz="1600" u="sng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!!morphtitle">
            <a:extLst>
              <a:ext uri="{FF2B5EF4-FFF2-40B4-BE49-F238E27FC236}">
                <a16:creationId xmlns:a16="http://schemas.microsoft.com/office/drawing/2014/main" id="{E911ED58-19CC-4E11-B54B-178E4289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47453EE-C602-4F2D-BBB0-B70FF8BF15C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37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882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4450DEFC-0868-4000-884C-0D9138E8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7FEA1C8-35F8-4E29-BA04-2402274B2DF1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576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BBCC06A-4E9E-4D18-A58F-B54EDDBF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E9D00CE-7DCE-4C59-8DD6-89973DD9E1B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148805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9883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DBAE7C1-07AD-499A-A095-316564F3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570B140-4FA6-430E-9E27-D7F1DE6D11A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19029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31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386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5A4936E2-965B-4625-B137-1EF24D6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9B0FCB4-5CFC-4A6A-9C80-DE626700E1AC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31229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1880</Words>
  <Application>Microsoft Office PowerPoint</Application>
  <PresentationFormat>Bildschirmpräsentation (16:9)</PresentationFormat>
  <Paragraphs>277</Paragraphs>
  <Slides>28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System Font Regular</vt:lpstr>
      <vt:lpstr>Uni_Stuttgart</vt:lpstr>
      <vt:lpstr>PowerPoint-Präsentation</vt:lpstr>
      <vt:lpstr>Task and Implementation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Input File for Boundaries and Obstacles</vt:lpstr>
      <vt:lpstr>How to define boundary condtion types and values?</vt:lpstr>
      <vt:lpstr>How to define obstacles?</vt:lpstr>
      <vt:lpstr>Examples</vt:lpstr>
      <vt:lpstr>Channel with a Step: Comparison for Obstacles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2021-02-09T09:03:56Z</dcterms:modified>
</cp:coreProperties>
</file>